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21/10/2022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21/10/2022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PROGETTO MANIPOLATIVO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Lavorare con le mani per diventare capaci di lavorare con la mente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85786" y="642918"/>
            <a:ext cx="78581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Il laboratorio manipolativa ha lo scopo di fornire abilità pratiche per poter padroneggiare gli </a:t>
            </a:r>
            <a:r>
              <a:rPr lang="it-IT" sz="2800" dirty="0" smtClean="0"/>
              <a:t>strumenti necessari ad un utilizzo dei linguaggi espressivi, artistici, visivi, multimediali (strumenti e </a:t>
            </a:r>
            <a:r>
              <a:rPr lang="it-IT" sz="2800" dirty="0" smtClean="0"/>
              <a:t>tecniche  </a:t>
            </a:r>
            <a:r>
              <a:rPr lang="it-IT" sz="2800" dirty="0" smtClean="0"/>
              <a:t>di fruizione e produzione, lettura</a:t>
            </a:r>
            <a:r>
              <a:rPr lang="it-IT" sz="2800" dirty="0" smtClean="0"/>
              <a:t>). Scopo di tale laboratorio è fornire abilità quali:</a:t>
            </a:r>
            <a:endParaRPr lang="it-IT" sz="2800" dirty="0" smtClean="0"/>
          </a:p>
          <a:p>
            <a:r>
              <a:rPr lang="it-IT" sz="2800" dirty="0" smtClean="0"/>
              <a:t>Usare </a:t>
            </a:r>
            <a:r>
              <a:rPr lang="it-IT" sz="2800" dirty="0" smtClean="0"/>
              <a:t>modi diversi per stendere il colore;</a:t>
            </a:r>
          </a:p>
          <a:p>
            <a:r>
              <a:rPr lang="it-IT" sz="2800" dirty="0" smtClean="0"/>
              <a:t>Utilizzare </a:t>
            </a:r>
            <a:r>
              <a:rPr lang="it-IT" sz="2800" dirty="0" smtClean="0"/>
              <a:t>diversi materiali per rappresentare;</a:t>
            </a:r>
          </a:p>
          <a:p>
            <a:r>
              <a:rPr lang="it-IT" sz="2800" dirty="0" smtClean="0"/>
              <a:t>Impugnare </a:t>
            </a:r>
            <a:r>
              <a:rPr lang="it-IT" sz="2800" dirty="0" smtClean="0"/>
              <a:t>differenti strumenti e ritagliare;</a:t>
            </a:r>
          </a:p>
          <a:p>
            <a:r>
              <a:rPr lang="it-IT" sz="2800" dirty="0" smtClean="0"/>
              <a:t>Esplorare </a:t>
            </a:r>
            <a:r>
              <a:rPr lang="it-IT" sz="2800" dirty="0" smtClean="0"/>
              <a:t>le possibilità offerte dalle tecnologie per fruire delle diverse forme artistiche, per comunicare e per esprimersi attraverso di esse.</a:t>
            </a:r>
            <a:endParaRPr lang="it-IT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431539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4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C</a:t>
            </a:r>
            <a:r>
              <a:rPr kumimoji="0" lang="it-IT" altLang="zh-CN" sz="4400" b="1" i="0" u="sng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OMPITI SIGNIFICATIVI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zh-CN" sz="4400" b="1" u="sng" dirty="0" smtClean="0" bmk="">
              <a:latin typeface="Calibri" pitchFamily="34" charset="0"/>
              <a:ea typeface="SimSun" pitchFamily="2" charset="-122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zh-CN" sz="4400" b="1" i="0" u="sng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Rappresentare oggetti, animali, situazioni, storie,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attraverso il disegno, , la manipolazione,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utilizzando tecniche e materiali diversi.</a:t>
            </a:r>
            <a:r>
              <a:rPr kumimoji="0" lang="it-IT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nkedWhatsApp Image 2022-10-21 at 14.14.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8584" y="11430"/>
            <a:ext cx="5145415" cy="3846198"/>
          </a:xfrm>
          <a:prstGeom prst="rect">
            <a:avLst/>
          </a:prstGeom>
        </p:spPr>
      </p:pic>
      <p:pic>
        <p:nvPicPr>
          <p:cNvPr id="3" name="Immagine 2" descr="InkedWhatsApp Image 2022-10-21 at 14.14.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928934"/>
            <a:ext cx="5240985" cy="391763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129</Words>
  <PresentationFormat>Presentazione su schermo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Equinozio</vt:lpstr>
      <vt:lpstr>PROGETTO MANIPOLATIVO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MANIPOLATIVO</dc:title>
  <dc:creator>utente</dc:creator>
  <cp:lastModifiedBy>utente</cp:lastModifiedBy>
  <cp:revision>2</cp:revision>
  <dcterms:created xsi:type="dcterms:W3CDTF">2022-10-21T12:02:05Z</dcterms:created>
  <dcterms:modified xsi:type="dcterms:W3CDTF">2022-10-21T12:21:01Z</dcterms:modified>
</cp:coreProperties>
</file>